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360B5C4-D209-4E47-8871-413860565E14}" type="datetimeFigureOut">
              <a:rPr lang="nl-NL" smtClean="0"/>
              <a:t>15-12-2015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53359E5-46FB-4094-BF5D-2F3BCC31DDE8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xfA4grJZW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Hoofdstuk 3: Beweging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Paragraaf 2: In beweging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732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www.youtube.com/watch?v=pxfA4grJZWs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111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Wat gaan we doen vandaag?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Uitleg paragraaf 2, 1</a:t>
            </a:r>
            <a:r>
              <a:rPr lang="nl-NL" baseline="30000" dirty="0" smtClean="0"/>
              <a:t>e</a:t>
            </a:r>
            <a:r>
              <a:rPr lang="nl-NL" dirty="0" smtClean="0"/>
              <a:t> deel</a:t>
            </a:r>
          </a:p>
          <a:p>
            <a:r>
              <a:rPr lang="nl-NL" dirty="0" smtClean="0"/>
              <a:t>Filmpje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16354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Beweging van het skelet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skelet maakt beweging mogelijk</a:t>
            </a:r>
          </a:p>
          <a:p>
            <a:r>
              <a:rPr lang="nl-NL" dirty="0" smtClean="0"/>
              <a:t>Dit kan door verschillende verbindingen:</a:t>
            </a:r>
          </a:p>
          <a:p>
            <a:pPr lvl="1"/>
            <a:r>
              <a:rPr lang="nl-NL" dirty="0" smtClean="0"/>
              <a:t>Gewricht</a:t>
            </a:r>
          </a:p>
          <a:p>
            <a:pPr lvl="1"/>
            <a:r>
              <a:rPr lang="nl-NL" dirty="0" smtClean="0"/>
              <a:t>Kraakbeenverbinding</a:t>
            </a:r>
          </a:p>
          <a:p>
            <a:pPr lvl="1"/>
            <a:r>
              <a:rPr lang="nl-NL" dirty="0" smtClean="0"/>
              <a:t>Naadverbinding</a:t>
            </a:r>
          </a:p>
          <a:p>
            <a:pPr lvl="1"/>
            <a:r>
              <a:rPr lang="nl-NL" dirty="0" smtClean="0"/>
              <a:t>Vergroeiing 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573016"/>
            <a:ext cx="3228862" cy="2529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200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Gewricht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Meest bewegelijke verbinding</a:t>
            </a:r>
          </a:p>
          <a:p>
            <a:r>
              <a:rPr lang="nl-NL" dirty="0" smtClean="0"/>
              <a:t>Bijvoorbeeld tussen heup en dijbeen 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573016"/>
            <a:ext cx="3168352" cy="2406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8477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Kraakbeenverbinding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Zorgt voor bewegelijkheid</a:t>
            </a:r>
          </a:p>
          <a:p>
            <a:r>
              <a:rPr lang="nl-NL" dirty="0" smtClean="0"/>
              <a:t>Zit tussen borstbeen en ribben</a:t>
            </a:r>
            <a:endParaRPr lang="nl-N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429000"/>
            <a:ext cx="18478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187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Naadverbinding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Onbeweeglijk</a:t>
            </a:r>
          </a:p>
          <a:p>
            <a:r>
              <a:rPr lang="nl-NL" dirty="0" smtClean="0"/>
              <a:t>Schedelbeenderen die ‘aan elkaar zijn gegroeid’</a:t>
            </a:r>
            <a:endParaRPr lang="nl-N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429000"/>
            <a:ext cx="306705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8921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Vergroeiing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Onbeweeglijk</a:t>
            </a:r>
          </a:p>
          <a:p>
            <a:r>
              <a:rPr lang="nl-NL" dirty="0" smtClean="0"/>
              <a:t>De wervels zijn aan elkaar gegroeid</a:t>
            </a:r>
            <a:endParaRPr lang="nl-N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151" y="3645024"/>
            <a:ext cx="20002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41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Werking van het gewricht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Gewrichtsknobbel en gewrichtskom</a:t>
            </a:r>
          </a:p>
          <a:p>
            <a:pPr lvl="1"/>
            <a:r>
              <a:rPr lang="nl-NL" dirty="0" smtClean="0"/>
              <a:t>Passen precies in elkaar</a:t>
            </a:r>
          </a:p>
          <a:p>
            <a:pPr lvl="1"/>
            <a:r>
              <a:rPr lang="nl-NL" dirty="0" smtClean="0"/>
              <a:t>Is draaiing tussen mogelijk</a:t>
            </a:r>
            <a:endParaRPr lang="nl-NL" dirty="0"/>
          </a:p>
          <a:p>
            <a:r>
              <a:rPr lang="nl-NL" dirty="0" smtClean="0"/>
              <a:t>Kraakbeen</a:t>
            </a:r>
          </a:p>
          <a:p>
            <a:pPr lvl="1"/>
            <a:r>
              <a:rPr lang="nl-NL" dirty="0" smtClean="0"/>
              <a:t>Uiteinde van het bot</a:t>
            </a:r>
          </a:p>
          <a:p>
            <a:pPr lvl="1"/>
            <a:r>
              <a:rPr lang="nl-NL" dirty="0" smtClean="0"/>
              <a:t>Bescherming tegen slijtage</a:t>
            </a:r>
            <a:endParaRPr lang="nl-NL" dirty="0"/>
          </a:p>
          <a:p>
            <a:r>
              <a:rPr lang="nl-NL" dirty="0" smtClean="0"/>
              <a:t>Gewrichtskapsel</a:t>
            </a:r>
          </a:p>
          <a:p>
            <a:pPr lvl="1"/>
            <a:r>
              <a:rPr lang="nl-NL" dirty="0" smtClean="0"/>
              <a:t>Ligt om het gewricht heen</a:t>
            </a:r>
          </a:p>
          <a:p>
            <a:pPr lvl="1"/>
            <a:r>
              <a:rPr lang="nl-NL" dirty="0" smtClean="0"/>
              <a:t>Houdt het gewricht op zijn plaats</a:t>
            </a:r>
          </a:p>
          <a:p>
            <a:endParaRPr lang="nl-NL" dirty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640486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Werking van de gewrichten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Gewrichtssmeer</a:t>
            </a:r>
          </a:p>
          <a:p>
            <a:pPr lvl="1"/>
            <a:r>
              <a:rPr lang="nl-NL" dirty="0" smtClean="0"/>
              <a:t>Vettige stof voor soepelheid van het gewricht</a:t>
            </a:r>
            <a:endParaRPr lang="nl-NL" dirty="0"/>
          </a:p>
          <a:p>
            <a:r>
              <a:rPr lang="nl-NL" dirty="0" smtClean="0"/>
              <a:t>Gewrichtsbanden</a:t>
            </a:r>
          </a:p>
          <a:p>
            <a:pPr lvl="1"/>
            <a:r>
              <a:rPr lang="nl-NL" dirty="0" smtClean="0"/>
              <a:t>Geven extra stevigheid komt voor in kniegewricht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773412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26</TotalTime>
  <Words>136</Words>
  <Application>Microsoft Office PowerPoint</Application>
  <PresentationFormat>Diavoorstelling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Austin</vt:lpstr>
      <vt:lpstr>Hoofdstuk 3: Beweging </vt:lpstr>
      <vt:lpstr>Wat gaan we doen vandaag? </vt:lpstr>
      <vt:lpstr>Beweging van het skelet</vt:lpstr>
      <vt:lpstr>Gewricht </vt:lpstr>
      <vt:lpstr>Kraakbeenverbinding </vt:lpstr>
      <vt:lpstr>Naadverbinding </vt:lpstr>
      <vt:lpstr>Vergroeiing </vt:lpstr>
      <vt:lpstr>Werking van het gewricht</vt:lpstr>
      <vt:lpstr>Werking van de gewrichten </vt:lpstr>
      <vt:lpstr>Filmpje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3: Beweging</dc:title>
  <dc:creator>marloes kemna</dc:creator>
  <cp:lastModifiedBy>marloes kemna</cp:lastModifiedBy>
  <cp:revision>3</cp:revision>
  <dcterms:created xsi:type="dcterms:W3CDTF">2015-12-15T11:11:47Z</dcterms:created>
  <dcterms:modified xsi:type="dcterms:W3CDTF">2015-12-15T11:38:20Z</dcterms:modified>
</cp:coreProperties>
</file>